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0084"/>
  </p:normalViewPr>
  <p:slideViewPr>
    <p:cSldViewPr snapToGrid="0" snapToObjects="1">
      <p:cViewPr varScale="1">
        <p:scale>
          <a:sx n="85" d="100"/>
          <a:sy n="85" d="100"/>
        </p:scale>
        <p:origin x="1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78142-1E23-1441-A1F5-A3DC342AF1A2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2889D-2161-A548-A902-A534C0DEA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2889D-2161-A548-A902-A534C0DEA6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8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learning to drive, what are we trying to do when driving?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variable: Crashing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variables: Weather, speed, road conditions, speed of other drivers, driving ability of other drivers ,traffic lights distance, car condition, cyclists, hazards, road signs etc.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initally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learn to drive, our brain-model isn't very well trained.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brain trains itself through practice, to lower the error rate, and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accuracy with predicting the propensity of CRASHING.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better we get at predicting a crash, the less likely we are to crash!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brain learns how different combination of factors effect the propensity to crash, and hence is always calculating propensities with different combinations.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sunny, there isn't much traffic, there isn't any traffic lights for at least two miles – my propensity to crash is low, hence my brain tells me I can speed up.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its snowing, and there isn't much traffic, and there wasn't any traffic miles for two miles – my propensity to crash is higher than when it was sunny, hence my brain tells me to stay the same speed.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reason we are able to built self-driverless cars, because we are training a computer to act the same way as a brain when we learn to drive.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2889D-2161-A548-A902-A534C0DEA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8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2889D-2161-A548-A902-A534C0DEA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6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0FE4-54C3-0F42-99AC-22B9BBE12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44622-D4DA-4240-ABC4-AAED711C7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6096E-8443-154A-BB70-96718BCA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E1BA4-A379-354E-8BDC-AB028234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4C26F-EE9B-BC46-9C2C-F644AD552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8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E27F-D81C-D949-A3D4-144E7526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E5F95-3CE2-CC48-9086-53DE244E8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0FD2D-BCB9-ED44-B6BF-40F8C55E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B6523-CC69-824E-8659-F3F936AF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143D8-F0D7-1846-BDFD-AE4E695F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3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CB089-A72B-A44F-B232-D51B02935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E577F-A5E3-7B4F-BF11-D0C83B81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E0775-4703-4641-92EE-2B9BB1F3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1C63C-EA81-D043-B261-7C75348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7F7D-DE55-A547-AC21-CC3775C7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2DA4-CF58-BF47-A8BD-8AC88ABB9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E7C5-352E-1146-B550-116414371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BC735-3479-D545-A48B-3C8B4CCE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3BD0-D996-8347-A931-B99653CE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FC010-BEB3-AC47-ADAF-5915DE6C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F4EA-5A44-9542-82B5-572B4A2A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D6150-44B3-1840-8358-D91893BB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1C17-B9B6-DE4B-91A2-62F1316F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8B62-122D-614B-92A0-9F6F08CC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D9CD3-1B03-5040-ADBF-C15F4086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6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5A09B-5DEB-6E4A-82CC-3DB253B2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3EC7-C9F8-AA42-AD33-495931822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A3BD6-6604-394D-98E3-E1516052F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13FFE-27B3-2C40-8CF5-EB83483C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B9483-BA95-0343-8B6B-E7278FEB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371E1-A470-4348-A2B0-EA94A874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2988-8AB5-F944-8F59-FD9F5846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91D52-EF7F-A246-9A05-89296ED4B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75658-E59C-1443-BDCF-66654CACF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3A156C-C0E9-6448-9B86-82592CF6A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FFE910-8897-1149-8CED-BE3E00D61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657D6-2315-974F-A312-5DDA356D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6F6073-819C-144D-8136-5472AD7F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EC44C-8A10-E749-AA77-7A50F752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D63C-5BB4-4F40-87EF-EB1E49B6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BC83D-29D1-104B-9AA5-BF0F448F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1C073-320A-1443-845A-5C2676F0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C26AB-2FA1-6D44-A0EF-AC637E11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928B5-DB3D-0A48-831A-AE6BA0AA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7A11F-F109-8C43-B05A-9B91A3CB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E100-03FF-734D-A8CB-4EDC7ACF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DE2F-4EDC-3E4D-A629-093B4134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9FEB-829C-1F4C-B76C-BD8C66E2E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460B-6FD3-E248-A662-ACEF91D98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228DB-144E-8040-8421-DAEDB1B5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15675-1226-764E-90AA-A668C636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0E76C-EB76-2545-8844-7F99A7DB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67AD-99F6-9A46-BA9E-D1783B9C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B8663-B20B-DE4A-A93A-1D7518923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4A32C-DBA8-AC40-B32D-DB6ECD9F5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11DB2-D101-4B4D-B195-7D14437EF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349DD-9165-2F44-AE07-3402DA3C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561D8-FDE2-FA47-A78C-247B7C9E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7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28148-356C-4948-8FDD-66ABA6A2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E6A76-CF24-8145-A078-45F6855F9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A5A1D-B53D-F748-9CF9-E5F843C17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A8706-E431-5D45-ABE5-1F750ADB4937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AAEBC-B216-B14F-92A3-910DB9014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4E46-C5CE-8C46-B1D9-135AAE45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D98CB-00E4-C64C-989D-97DBB119C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DR8qGmyEQ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kzFI9rgwf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B7862-FADA-AC48-881F-F9B08F557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5" b="108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8FD9C8-1B08-9443-891F-D170414F671F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ACBFD-7183-4040-8A92-7BA74FC3EB24}"/>
              </a:ext>
            </a:extLst>
          </p:cNvPr>
          <p:cNvSpPr txBox="1"/>
          <p:nvPr/>
        </p:nvSpPr>
        <p:spPr>
          <a:xfrm>
            <a:off x="566057" y="5584371"/>
            <a:ext cx="117021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highlight>
                  <a:srgbClr val="00FFFF"/>
                </a:highlight>
              </a:rPr>
              <a:t>MACHINE LEARNING TUTORIAL </a:t>
            </a:r>
          </a:p>
          <a:p>
            <a:r>
              <a:rPr lang="en-US" sz="6600" b="1" dirty="0">
                <a:highlight>
                  <a:srgbClr val="C0C0C0"/>
                </a:highlight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D75D3-E429-B74F-8B8A-5CBE4A07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962" y="142876"/>
            <a:ext cx="1957426" cy="11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1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F4E77-B292-1440-84A4-34B2F6CA5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5873" r="1146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B0905-E3B9-A24C-B056-CAD5CA615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CAMBRIDGE ANALYTICA FACEBOOK SCANDAL</a:t>
            </a:r>
          </a:p>
        </p:txBody>
      </p: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D54E9F5-AF0D-B048-8890-A5998D32F776}"/>
              </a:ext>
            </a:extLst>
          </p:cNvPr>
          <p:cNvSpPr/>
          <p:nvPr/>
        </p:nvSpPr>
        <p:spPr>
          <a:xfrm>
            <a:off x="6784620" y="6344721"/>
            <a:ext cx="5109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https://www.youtube.com/watch?v=VDR8qGmyEQg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4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68A3-AEF6-D546-AB45-879480FB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F7130-89CB-EF4E-A4AC-7493675F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https://www.youtube.com/watch?v=ukzFI9rgwfU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EE09C-4AD0-8C4A-ABA9-0C82788A46A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68A3-AEF6-D546-AB45-879480FB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as a Neural Network 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EE09C-4AD0-8C4A-ABA9-0C82788A46A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A76DB-4CDB-EC4B-A42A-E83D0DC12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713" y="1970314"/>
            <a:ext cx="5105401" cy="4326392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Our brain is basically a collection of neural networks. 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Each neuron in our brain takes in many inputs and translates it to an output, just like a neural network. ​</a:t>
            </a:r>
          </a:p>
          <a:p>
            <a:pPr fontAlgn="base"/>
            <a:r>
              <a:rPr lang="en-US" dirty="0"/>
              <a:t>​</a:t>
            </a:r>
          </a:p>
          <a:p>
            <a:pPr fontAlgn="base"/>
            <a:r>
              <a:rPr lang="en-US" dirty="0"/>
              <a:t>Our brain is constantly calculating propensity scores, to make decisions. ​</a:t>
            </a:r>
          </a:p>
          <a:p>
            <a:pPr marL="0" indent="0" fontAlgn="base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EB269A-A7A0-4240-80B0-66131CF5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9" y="2216150"/>
            <a:ext cx="5393494" cy="303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0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F9EECA2-C756-493D-AE5E-90C0BE756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768A3-AEF6-D546-AB45-879480FB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2" y="551793"/>
            <a:ext cx="5849193" cy="2467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69ED5E-F471-6B42-B30C-6CD4A9A67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3" b="-1"/>
          <a:stretch/>
        </p:blipFill>
        <p:spPr bwMode="auto">
          <a:xfrm>
            <a:off x="6795930" y="-3"/>
            <a:ext cx="5396073" cy="34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A7209F-30C3-5A4F-A390-B969CB6EC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178"/>
          <a:stretch/>
        </p:blipFill>
        <p:spPr bwMode="auto">
          <a:xfrm>
            <a:off x="-2" y="3451173"/>
            <a:ext cx="6818654" cy="34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4726E46-0A95-4CE6-80B3-2C7406BD5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7846589-3EED-4DB2-A497-C9938D7B2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419907"/>
            <a:ext cx="12192001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EE09C-4AD0-8C4A-ABA9-0C82788A46A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b="0" i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1EE66-5F17-9B42-8914-22BC04F56ED8}"/>
              </a:ext>
            </a:extLst>
          </p:cNvPr>
          <p:cNvSpPr txBox="1"/>
          <p:nvPr/>
        </p:nvSpPr>
        <p:spPr>
          <a:xfrm>
            <a:off x="7120329" y="3626742"/>
            <a:ext cx="4717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dirty="0"/>
              <a:t>The model we use is a MLP neural network. ​</a:t>
            </a:r>
          </a:p>
          <a:p>
            <a:pPr fontAlgn="base"/>
            <a:r>
              <a:rPr lang="en-GB" dirty="0"/>
              <a:t>Our output variables are usually binary:​</a:t>
            </a:r>
          </a:p>
          <a:p>
            <a:pPr fontAlgn="base"/>
            <a:r>
              <a:rPr lang="en-GB" dirty="0"/>
              <a:t>Convert/do not convert​</a:t>
            </a:r>
          </a:p>
          <a:p>
            <a:pPr fontAlgn="base"/>
            <a:r>
              <a:rPr lang="en-GB" dirty="0"/>
              <a:t>Churn/do not churn​</a:t>
            </a:r>
          </a:p>
          <a:p>
            <a:pPr fontAlgn="base"/>
            <a:r>
              <a:rPr lang="en-GB" dirty="0"/>
              <a:t>Download brochure/do not download brochure​</a:t>
            </a:r>
          </a:p>
          <a:p>
            <a:pPr fontAlgn="base"/>
            <a:r>
              <a:rPr lang="en-GB" dirty="0"/>
              <a:t>Output is likelihood of the thing the we're trying to predict happening.</a:t>
            </a:r>
            <a:r>
              <a:rPr lang="en-US" dirty="0"/>
              <a:t>​</a:t>
            </a:r>
          </a:p>
          <a:p>
            <a:pPr fontAlgn="base"/>
            <a:r>
              <a:rPr lang="en-GB" dirty="0"/>
              <a:t>Around 120 input features​</a:t>
            </a:r>
          </a:p>
          <a:p>
            <a:pPr fontAlgn="base"/>
            <a:r>
              <a:rPr lang="en-GB" dirty="0"/>
              <a:t>Backpropagation</a:t>
            </a:r>
            <a:r>
              <a:rPr lang="en-US" dirty="0"/>
              <a:t>​</a:t>
            </a:r>
          </a:p>
          <a:p>
            <a:pPr fontAlgn="base"/>
            <a:r>
              <a:rPr lang="en-GB" dirty="0"/>
              <a:t>Hyperparameter tuning​</a:t>
            </a:r>
          </a:p>
          <a:p>
            <a:pPr fontAlgn="base"/>
            <a:r>
              <a:rPr lang="en-GB" dirty="0"/>
              <a:t>​</a:t>
            </a:r>
          </a:p>
          <a:p>
            <a:pPr fontAlgn="base"/>
            <a:r>
              <a:rPr lang="en-GB" dirty="0"/>
              <a:t>​</a:t>
            </a:r>
          </a:p>
          <a:p>
            <a:pPr fontAlgn="base"/>
            <a:r>
              <a:rPr lang="en-GB" dirty="0"/>
              <a:t>​</a:t>
            </a:r>
          </a:p>
          <a:p>
            <a:pPr fontAlgn="base"/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19158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409</Words>
  <Application>Microsoft Macintosh PowerPoint</Application>
  <PresentationFormat>Widescreen</PresentationFormat>
  <Paragraphs>49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</vt:lpstr>
      <vt:lpstr>Office Theme</vt:lpstr>
      <vt:lpstr>PowerPoint Presentation</vt:lpstr>
      <vt:lpstr>CAMBRIDGE ANALYTICA FACEBOOK SCANDAL</vt:lpstr>
      <vt:lpstr>What is Machine Learning?</vt:lpstr>
      <vt:lpstr>The Brain as a Neural Network ​</vt:lpstr>
      <vt:lpstr>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Davies</dc:creator>
  <cp:lastModifiedBy>Emily Davies</cp:lastModifiedBy>
  <cp:revision>1</cp:revision>
  <dcterms:created xsi:type="dcterms:W3CDTF">2020-02-16T21:09:33Z</dcterms:created>
  <dcterms:modified xsi:type="dcterms:W3CDTF">2020-02-16T21:10:34Z</dcterms:modified>
</cp:coreProperties>
</file>